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9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93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35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2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0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18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6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6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7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2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B86D7-4E09-4947-A528-D61FDED0D66C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A8A0C-CAB8-42F3-A67B-D99032EAC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uitarland.com/Music10/MusFund/Meter/Images/Gifs/4BeatSimpl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t="17763" b="74379"/>
          <a:stretch/>
        </p:blipFill>
        <p:spPr bwMode="auto">
          <a:xfrm>
            <a:off x="381000" y="2057400"/>
            <a:ext cx="8588483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044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uitarland.com/Music10/MusFund/Meter/Images/Gifs/4BeatSimpl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7974" r="64102" b="66275"/>
          <a:stretch/>
        </p:blipFill>
        <p:spPr bwMode="auto">
          <a:xfrm>
            <a:off x="289560" y="2286000"/>
            <a:ext cx="8582886" cy="17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63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uitarland.com/Music10/MusFund/Meter/Images/Gifs/4BeatSimpl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16" r="64786" b="56733"/>
          <a:stretch/>
        </p:blipFill>
        <p:spPr bwMode="auto">
          <a:xfrm>
            <a:off x="152400" y="2118064"/>
            <a:ext cx="8991600" cy="19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472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1</cp:revision>
  <dcterms:created xsi:type="dcterms:W3CDTF">2012-09-09T20:30:51Z</dcterms:created>
  <dcterms:modified xsi:type="dcterms:W3CDTF">2012-09-09T20:33:54Z</dcterms:modified>
</cp:coreProperties>
</file>